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950" r:id="rId2"/>
    <p:sldId id="1090" r:id="rId3"/>
    <p:sldId id="1059" r:id="rId4"/>
    <p:sldId id="1055" r:id="rId5"/>
    <p:sldId id="518" r:id="rId6"/>
    <p:sldId id="520" r:id="rId7"/>
    <p:sldId id="521" r:id="rId8"/>
    <p:sldId id="522" r:id="rId9"/>
    <p:sldId id="670" r:id="rId10"/>
    <p:sldId id="671" r:id="rId11"/>
    <p:sldId id="672" r:id="rId12"/>
    <p:sldId id="673" r:id="rId13"/>
    <p:sldId id="674" r:id="rId14"/>
    <p:sldId id="512" r:id="rId15"/>
    <p:sldId id="513" r:id="rId16"/>
    <p:sldId id="514" r:id="rId17"/>
    <p:sldId id="511" r:id="rId18"/>
    <p:sldId id="676" r:id="rId19"/>
    <p:sldId id="677" r:id="rId20"/>
    <p:sldId id="678" r:id="rId21"/>
    <p:sldId id="1208" r:id="rId22"/>
    <p:sldId id="1209" r:id="rId23"/>
    <p:sldId id="1210" r:id="rId24"/>
    <p:sldId id="1211" r:id="rId25"/>
    <p:sldId id="1212" r:id="rId26"/>
    <p:sldId id="1109" r:id="rId27"/>
    <p:sldId id="1133" r:id="rId28"/>
    <p:sldId id="1134" r:id="rId29"/>
    <p:sldId id="1135" r:id="rId30"/>
    <p:sldId id="1136" r:id="rId31"/>
    <p:sldId id="1137" r:id="rId32"/>
    <p:sldId id="1184" r:id="rId33"/>
    <p:sldId id="954" r:id="rId34"/>
    <p:sldId id="1010" r:id="rId35"/>
    <p:sldId id="1213" r:id="rId36"/>
    <p:sldId id="1171" r:id="rId37"/>
    <p:sldId id="1151" r:id="rId38"/>
    <p:sldId id="1130" r:id="rId39"/>
    <p:sldId id="1084" r:id="rId40"/>
    <p:sldId id="1122" r:id="rId41"/>
    <p:sldId id="946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90"/>
            <p14:sldId id="1059"/>
            <p14:sldId id="1055"/>
            <p14:sldId id="518"/>
            <p14:sldId id="520"/>
            <p14:sldId id="521"/>
            <p14:sldId id="522"/>
            <p14:sldId id="670"/>
            <p14:sldId id="671"/>
            <p14:sldId id="672"/>
            <p14:sldId id="673"/>
            <p14:sldId id="674"/>
            <p14:sldId id="512"/>
            <p14:sldId id="513"/>
            <p14:sldId id="514"/>
            <p14:sldId id="511"/>
            <p14:sldId id="676"/>
            <p14:sldId id="677"/>
            <p14:sldId id="678"/>
            <p14:sldId id="1208"/>
            <p14:sldId id="1209"/>
            <p14:sldId id="1210"/>
            <p14:sldId id="1211"/>
            <p14:sldId id="1212"/>
            <p14:sldId id="1109"/>
            <p14:sldId id="1133"/>
            <p14:sldId id="1134"/>
            <p14:sldId id="1135"/>
            <p14:sldId id="1136"/>
            <p14:sldId id="1137"/>
            <p14:sldId id="1184"/>
            <p14:sldId id="954"/>
            <p14:sldId id="1010"/>
            <p14:sldId id="1213"/>
            <p14:sldId id="1171"/>
            <p14:sldId id="1151"/>
            <p14:sldId id="1130"/>
            <p14:sldId id="1084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8" autoAdjust="0"/>
    <p:restoredTop sz="82272" autoAdjust="0"/>
  </p:normalViewPr>
  <p:slideViewPr>
    <p:cSldViewPr>
      <p:cViewPr varScale="1">
        <p:scale>
          <a:sx n="84" d="100"/>
          <a:sy n="84" d="100"/>
        </p:scale>
        <p:origin x="1398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26/04/2024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371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939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502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6502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311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8403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2903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837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26/04/2024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14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April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Who breaks the power of sin and darkness</a:t>
            </a:r>
          </a:p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Whose love is mighty and so much stronger</a:t>
            </a:r>
          </a:p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Who shakes the whole earth with holy thunder</a:t>
            </a:r>
          </a:p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And leaves us breathless in awe and wonder</a:t>
            </a:r>
          </a:p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4528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This is amazing grace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This is unfailing love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You would take my place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You would bear my cross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You laid down Your life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I would be set free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82" y="692696"/>
            <a:ext cx="8856984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5000" dirty="0">
                <a:solidFill>
                  <a:schemeClr val="bg1"/>
                </a:solidFill>
              </a:rPr>
              <a:t>Who brings our chaos back into order</a:t>
            </a:r>
          </a:p>
          <a:p>
            <a:pPr>
              <a:spcBef>
                <a:spcPts val="0"/>
              </a:spcBef>
            </a:pPr>
            <a:r>
              <a:rPr lang="en-GB" sz="50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This is amazing grace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This is unfailing love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You would take my place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You would bear my cross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You laid down Your life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I would be set free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King </a:t>
            </a:r>
            <a:r>
              <a:rPr lang="en-GB" sz="3600" dirty="0">
                <a:solidFill>
                  <a:schemeClr val="bg1"/>
                </a:solidFill>
              </a:rPr>
              <a:t>who</a:t>
            </a:r>
            <a:r>
              <a:rPr lang="en-GB" sz="3700" dirty="0">
                <a:solidFill>
                  <a:schemeClr val="bg1"/>
                </a:solidFill>
              </a:rPr>
              <a:t> conquered the grave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(REPEAT 3)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</a:t>
            </a:r>
            <a:r>
              <a:rPr lang="en-GB" sz="3700" dirty="0" err="1">
                <a:solidFill>
                  <a:schemeClr val="bg1"/>
                </a:solidFill>
              </a:rPr>
              <a:t>worthy</a:t>
            </a:r>
            <a:r>
              <a:rPr lang="en-GB" sz="3700" dirty="0">
                <a:solidFill>
                  <a:schemeClr val="bg1"/>
                </a:solidFill>
              </a:rPr>
              <a:t> </a:t>
            </a:r>
            <a:r>
              <a:rPr lang="en-GB" sz="3700" dirty="0" err="1">
                <a:solidFill>
                  <a:schemeClr val="bg1"/>
                </a:solidFill>
              </a:rPr>
              <a:t>worthy</a:t>
            </a:r>
            <a:endParaRPr lang="en-GB" sz="37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There Is A Redeemer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11483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Melody Green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1982 Universal Music - Brentwood Benson Publishing (Admin. by Brentwood-Benson Music Publishing, Inc.)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Birdwing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Ears To Hear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77780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There is a Redeemer Jesus God's own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Precious Lamb of God Messiah Holy One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107664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Jesus my Redeemer name above all names</a:t>
            </a:r>
          </a:p>
          <a:p>
            <a:r>
              <a:rPr lang="en-GB" sz="3700" dirty="0">
                <a:solidFill>
                  <a:schemeClr val="bg1"/>
                </a:solidFill>
              </a:rPr>
              <a:t>Precious Lamb of God Messiah</a:t>
            </a:r>
          </a:p>
          <a:p>
            <a:r>
              <a:rPr lang="en-GB" sz="3700" dirty="0">
                <a:solidFill>
                  <a:schemeClr val="bg1"/>
                </a:solidFill>
              </a:rPr>
              <a:t>O for sinners slain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518207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When I stand in glory I will see His face</a:t>
            </a:r>
          </a:p>
          <a:p>
            <a:r>
              <a:rPr lang="en-GB" sz="3700" dirty="0">
                <a:solidFill>
                  <a:schemeClr val="bg1"/>
                </a:solidFill>
              </a:rPr>
              <a:t>There I'll serve my King forever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In that holy place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87585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022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Ghost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7149437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Briana </a:t>
            </a:r>
            <a:r>
              <a:rPr lang="en-GB" sz="1200" dirty="0" err="1">
                <a:solidFill>
                  <a:schemeClr val="bg1"/>
                </a:solidFill>
              </a:rPr>
              <a:t>Babineaux</a:t>
            </a:r>
            <a:r>
              <a:rPr lang="en-GB" sz="1200" dirty="0">
                <a:solidFill>
                  <a:schemeClr val="bg1"/>
                </a:solidFill>
              </a:rPr>
              <a:t> | Dante Bowe | Jonathan Jay | Tony Brown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2020 Briana </a:t>
            </a:r>
            <a:r>
              <a:rPr lang="en-GB" sz="1200" dirty="0" err="1">
                <a:solidFill>
                  <a:schemeClr val="bg1"/>
                </a:solidFill>
              </a:rPr>
              <a:t>Babineaux</a:t>
            </a:r>
            <a:r>
              <a:rPr lang="en-GB" sz="1200" dirty="0">
                <a:solidFill>
                  <a:schemeClr val="bg1"/>
                </a:solidFill>
              </a:rPr>
              <a:t> Music; Bethel Music Publishing; Bethel Worship Publishing; Brandon Lake Music; Heritage Worship Music Publishing; Let There Be Songs; Maverick City Publishing; Maverick City Publishing Worldwide; Tony Brown Music Designee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8441240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Consuming fire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My heart's desire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O how I need you more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 fresh outpour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With no resistance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I give permission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So come now invade my heart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This life is Yours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764263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Come fill me up Holy Ghost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Shine brighter till the whole world knows Your love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Your love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Come set me on a holy fire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Burn bright until the whole finds Your love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Your love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448404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This is my one desire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And only this I seek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To be a living fire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Consumed completely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471864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819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Let Everything That Has Breath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2430979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Matt Redman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1997 Thankyou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771204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4000" dirty="0">
                <a:solidFill>
                  <a:schemeClr val="bg1"/>
                </a:solidFill>
              </a:rPr>
              <a:t>Let </a:t>
            </a: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pPr>
              <a:spcBef>
                <a:spcPts val="0"/>
              </a:spcBef>
            </a:pP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pPr>
              <a:spcBef>
                <a:spcPts val="0"/>
              </a:spcBef>
            </a:pP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 has breath</a:t>
            </a:r>
          </a:p>
          <a:p>
            <a:pPr>
              <a:spcBef>
                <a:spcPts val="0"/>
              </a:spcBef>
            </a:pPr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pPr>
              <a:spcBef>
                <a:spcPts val="0"/>
              </a:spcBef>
            </a:pPr>
            <a:r>
              <a:rPr lang="en-GB" sz="4000" dirty="0">
                <a:solidFill>
                  <a:schemeClr val="bg1"/>
                </a:solidFill>
              </a:rPr>
              <a:t>Let </a:t>
            </a: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pPr>
              <a:spcBef>
                <a:spcPts val="0"/>
              </a:spcBef>
            </a:pP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pPr>
              <a:spcBef>
                <a:spcPts val="0"/>
              </a:spcBef>
            </a:pP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 has breath</a:t>
            </a:r>
          </a:p>
          <a:p>
            <a:pPr>
              <a:spcBef>
                <a:spcPts val="0"/>
              </a:spcBef>
            </a:pPr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3048171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 You in the morning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in the evening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when I'm young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when I'm 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when I'm laughing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when I'm grieving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season of the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794133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If we (they) could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much You're worth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</a:t>
            </a:r>
            <a:r>
              <a:rPr lang="en-GB" sz="4000" dirty="0" err="1">
                <a:solidFill>
                  <a:schemeClr val="bg1"/>
                </a:solidFill>
              </a:rPr>
              <a:t>pow'r</a:t>
            </a:r>
            <a:r>
              <a:rPr lang="en-GB" sz="4000" dirty="0">
                <a:solidFill>
                  <a:schemeClr val="bg1"/>
                </a:solidFill>
              </a:rPr>
              <a:t> Your might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endless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surely we would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Never cease to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1136942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 You in the heavens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Joining with the angels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Praising You forever and a day</a:t>
            </a:r>
          </a:p>
          <a:p>
            <a:pPr>
              <a:spcBef>
                <a:spcPts val="0"/>
              </a:spcBef>
            </a:pPr>
            <a:r>
              <a:rPr lang="en-GB" sz="4000" dirty="0">
                <a:solidFill>
                  <a:schemeClr val="bg1"/>
                </a:solidFill>
              </a:rPr>
              <a:t>Praise You on the earth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Joining with creation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Calling all the nations to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7354257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FF6A45-6484-EE62-27B3-AA7374E13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91311C-3326-2652-3DC3-8EB087A7C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801" y="0"/>
            <a:ext cx="49023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6792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7B9C-F9A1-7659-93D2-3F64E265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50572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2256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272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9027</TotalTime>
  <Words>1062</Words>
  <Application>Microsoft Office PowerPoint</Application>
  <PresentationFormat>On-screen Show (4:3)</PresentationFormat>
  <Paragraphs>191</Paragraphs>
  <Slides>41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476</cp:revision>
  <dcterms:created xsi:type="dcterms:W3CDTF">2019-09-23T12:06:27Z</dcterms:created>
  <dcterms:modified xsi:type="dcterms:W3CDTF">2024-04-26T08:34:56Z</dcterms:modified>
</cp:coreProperties>
</file>

<file path=docProps/thumbnail.jpeg>
</file>